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A53D9-5569-23EE-A4CF-1EAFC0DBD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92F1A4-D324-E05B-FDDC-72D900909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63462-4107-281C-4CF7-6443C49D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31B95-1C76-9539-8D67-6D6759A2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DEEB6-DD82-EB46-D664-E7BD6CFF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3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566B5-227D-623C-AD2A-E4525C85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C10247-2E0F-8AF9-0344-E7D9F294E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311DA-796A-D69D-6DA6-6C94121EA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C0926-FA8C-7DB0-1FF5-DCE4E80B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2C657-6B5E-40AE-5E80-E4B5C6E8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74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62390F-39B5-E288-3809-D8F9CED5E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0766E-609C-B783-7D6E-8DCDF59A0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9564EE-7FAF-76EF-69D3-DBA52A76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F62F0-7E4A-F0B8-D49A-555A991C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031E0-DDC1-E23C-DCAC-18960B5E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7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1CD44-D3FE-4C8C-2DD2-016AB596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8469C1-906C-45BF-777D-CF40819F6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E54E1-0874-4E3C-BEC2-EAFDB8E7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36B75-C073-F268-AC96-35393364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13D3D-70DB-8787-1E51-96049050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9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C1BFB-C6C5-539F-92FD-0A3B5A9E8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52C790-8F98-3353-91A1-F704FAFB7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BDC202-9C9F-3D42-8887-EF8E8480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28584-96B2-132F-E560-02990037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EE07E-E80F-177A-0EE3-DF8D1045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9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3EAC6-6883-8BB8-AE54-25243B30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44A1D-435D-0FD5-B9F7-B8FDE54E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64251-F5BB-38E9-4087-783FD91BE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865A95-1E68-FE3E-DB5B-F389CD12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BE609-2C63-41FD-DEFB-2E404341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50082-4A8C-0487-16A2-491498AD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72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41859-6AF7-E627-85B8-3A8432C6E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BAD3CE-1CDA-D6BC-601D-1E2B97D94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412759-D5A3-20EB-7799-B5FD9CD9E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DE389A-A655-6815-56A4-800EADAC7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02FE1A-3D62-A5E7-FC74-18873F56C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BB6512-368B-D0DC-40E6-5791C3E8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5D4B38-EEF4-C109-60BE-F8426D26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E63A0-ED52-D14D-F699-D438F0B7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441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534A8-A68D-47F9-D47C-A2FED9F2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8C85DA-151C-B964-C868-ABA36B49F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4F1DC0-4DD8-0926-F5F1-A9507933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D1081C-AE05-265E-B9FD-AC1A90B9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9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75C1BB-544C-4D4B-34B7-732CEE74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70CBDE-8AF1-1AF8-8492-3B80ACBE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9AB2B-5E9D-E986-6D03-81F3E721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6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EE160-E6D5-A36C-9049-DF1E7DDC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ED421-4F91-9E23-B78A-830E7948E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A7F98F-68B1-737B-A917-8234181FE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BCC61F-CE9E-29CD-36F8-B0A42343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8F28FE-4C48-54A1-0C5E-E539A1AF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3DE452-1074-1779-094C-FE998FF1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19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5A6C4-BF57-9CD1-5FDE-757DE0EE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AC5640-2B66-0806-B524-874599550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A80DF1-C270-75AF-A50F-1835BA1C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D003F-74EF-29C9-A789-454FB85F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8AB04-250E-7887-5F7B-10A65680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FB16D-FFD1-443B-0D0C-025D37BF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CB1F55-9154-2F9D-855B-E1F09C2D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643A9-75EC-1667-E8AC-25828092F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FCA6B-AB8E-7002-549B-9997418CB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08B8B-B88A-4D33-848F-A752417B76F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132FB-654F-08B6-A5FE-CDB2066D9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EA210-7ED5-06EB-3466-642B8056D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09CA1-D8D1-4B34-937D-5469288A7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9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8BB1FDE-13C3-F6A7-C9D9-3EFBFDDDB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45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도표, 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0B5BF4B9-31E7-C510-8595-43071898F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5F804D91-AC22-D7FB-7407-2CE129DFB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7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출판이(가) 표시된 사진&#10;&#10;자동 생성된 설명">
            <a:extLst>
              <a:ext uri="{FF2B5EF4-FFF2-40B4-BE49-F238E27FC236}">
                <a16:creationId xmlns:a16="http://schemas.microsoft.com/office/drawing/2014/main" id="{BD4A9185-6D1A-99A6-9A24-EF118B3C9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0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출판이(가) 표시된 사진&#10;&#10;자동 생성된 설명">
            <a:extLst>
              <a:ext uri="{FF2B5EF4-FFF2-40B4-BE49-F238E27FC236}">
                <a16:creationId xmlns:a16="http://schemas.microsoft.com/office/drawing/2014/main" id="{6F7C41A0-9423-A125-4202-8EC902C82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9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종이이(가) 표시된 사진&#10;&#10;자동 생성된 설명">
            <a:extLst>
              <a:ext uri="{FF2B5EF4-FFF2-40B4-BE49-F238E27FC236}">
                <a16:creationId xmlns:a16="http://schemas.microsoft.com/office/drawing/2014/main" id="{1EC60F47-E5C8-F673-8B45-5E695133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6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출판이(가) 표시된 사진&#10;&#10;자동 생성된 설명">
            <a:extLst>
              <a:ext uri="{FF2B5EF4-FFF2-40B4-BE49-F238E27FC236}">
                <a16:creationId xmlns:a16="http://schemas.microsoft.com/office/drawing/2014/main" id="{A06338D3-8346-2F5E-8554-EBC162C0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50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CA3892BC-AB93-1C75-40BC-DA3D34E4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1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92E385C-C297-12C4-85C6-DD2DC668F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4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132221F-C6F1-72CF-2430-F023FE929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8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사람, 여성, 인간의 얼굴이(가) 표시된 사진&#10;&#10;자동 생성된 설명">
            <a:extLst>
              <a:ext uri="{FF2B5EF4-FFF2-40B4-BE49-F238E27FC236}">
                <a16:creationId xmlns:a16="http://schemas.microsoft.com/office/drawing/2014/main" id="{E19572E8-F657-14B1-4899-E2B1A1D9E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0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646778E-5271-DFAF-55FB-7E4D31FA6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8C1CDB5-8536-0183-67FC-71C54BAE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9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편지, 폰트이(가) 표시된 사진&#10;&#10;자동 생성된 설명">
            <a:extLst>
              <a:ext uri="{FF2B5EF4-FFF2-40B4-BE49-F238E27FC236}">
                <a16:creationId xmlns:a16="http://schemas.microsoft.com/office/drawing/2014/main" id="{90B227A3-41B5-4FCD-A54C-36C1966B9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3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메뉴, 스크린샷, 종이이(가) 표시된 사진&#10;&#10;자동 생성된 설명">
            <a:extLst>
              <a:ext uri="{FF2B5EF4-FFF2-40B4-BE49-F238E27FC236}">
                <a16:creationId xmlns:a16="http://schemas.microsoft.com/office/drawing/2014/main" id="{F0315F72-A52F-E423-2C21-C96D2AE60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7BAC9EC4-0D01-8840-5338-AA58DE1C0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2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도표, 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C373128F-F2AA-113A-80B4-AACBBBE6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와이드스크린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김솔</dc:creator>
  <cp:lastModifiedBy>김솔</cp:lastModifiedBy>
  <cp:revision>2</cp:revision>
  <dcterms:created xsi:type="dcterms:W3CDTF">2023-05-23T14:53:11Z</dcterms:created>
  <dcterms:modified xsi:type="dcterms:W3CDTF">2023-05-23T15:08:47Z</dcterms:modified>
</cp:coreProperties>
</file>